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1" r:id="rId4"/>
    <p:sldId id="259" r:id="rId5"/>
    <p:sldId id="260" r:id="rId6"/>
    <p:sldId id="293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92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7" r:id="rId32"/>
    <p:sldId id="290" r:id="rId33"/>
    <p:sldId id="288" r:id="rId34"/>
    <p:sldId id="295" r:id="rId35"/>
    <p:sldId id="289" r:id="rId36"/>
    <p:sldId id="294" r:id="rId3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D62D44-756E-4D39-8070-DC6EB70E06AD}" v="13" dt="2022-04-04T07:21:17.0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mmer, Dagmar" userId="2049019b-7731-495e-ab15-b864c93cc7b5" providerId="ADAL" clId="{0AD62D44-756E-4D39-8070-DC6EB70E06AD}"/>
    <pc:docChg chg="custSel addSld delSld modSld sldOrd">
      <pc:chgData name="Hammer, Dagmar" userId="2049019b-7731-495e-ab15-b864c93cc7b5" providerId="ADAL" clId="{0AD62D44-756E-4D39-8070-DC6EB70E06AD}" dt="2022-04-04T07:25:02.120" v="394" actId="20577"/>
      <pc:docMkLst>
        <pc:docMk/>
      </pc:docMkLst>
      <pc:sldChg chg="modSp mod">
        <pc:chgData name="Hammer, Dagmar" userId="2049019b-7731-495e-ab15-b864c93cc7b5" providerId="ADAL" clId="{0AD62D44-756E-4D39-8070-DC6EB70E06AD}" dt="2022-04-04T07:18:39.207" v="31" actId="20577"/>
        <pc:sldMkLst>
          <pc:docMk/>
          <pc:sldMk cId="2565277409" sldId="261"/>
        </pc:sldMkLst>
        <pc:spChg chg="mod">
          <ac:chgData name="Hammer, Dagmar" userId="2049019b-7731-495e-ab15-b864c93cc7b5" providerId="ADAL" clId="{0AD62D44-756E-4D39-8070-DC6EB70E06AD}" dt="2022-04-04T07:18:39.207" v="31" actId="20577"/>
          <ac:spMkLst>
            <pc:docMk/>
            <pc:sldMk cId="2565277409" sldId="261"/>
            <ac:spMk id="4" creationId="{38B40911-B5DC-467E-8A5F-4D7FBF2C3599}"/>
          </ac:spMkLst>
        </pc:spChg>
      </pc:sldChg>
      <pc:sldChg chg="modSp mod">
        <pc:chgData name="Hammer, Dagmar" userId="2049019b-7731-495e-ab15-b864c93cc7b5" providerId="ADAL" clId="{0AD62D44-756E-4D39-8070-DC6EB70E06AD}" dt="2022-04-04T07:18:59.137" v="32" actId="207"/>
        <pc:sldMkLst>
          <pc:docMk/>
          <pc:sldMk cId="1969258548" sldId="263"/>
        </pc:sldMkLst>
        <pc:spChg chg="mod">
          <ac:chgData name="Hammer, Dagmar" userId="2049019b-7731-495e-ab15-b864c93cc7b5" providerId="ADAL" clId="{0AD62D44-756E-4D39-8070-DC6EB70E06AD}" dt="2022-04-04T07:18:59.137" v="32" actId="207"/>
          <ac:spMkLst>
            <pc:docMk/>
            <pc:sldMk cId="1969258548" sldId="263"/>
            <ac:spMk id="4" creationId="{38B40911-B5DC-467E-8A5F-4D7FBF2C3599}"/>
          </ac:spMkLst>
        </pc:spChg>
      </pc:sldChg>
      <pc:sldChg chg="modSp mod">
        <pc:chgData name="Hammer, Dagmar" userId="2049019b-7731-495e-ab15-b864c93cc7b5" providerId="ADAL" clId="{0AD62D44-756E-4D39-8070-DC6EB70E06AD}" dt="2022-04-04T07:19:09.473" v="36" actId="20577"/>
        <pc:sldMkLst>
          <pc:docMk/>
          <pc:sldMk cId="2290832512" sldId="264"/>
        </pc:sldMkLst>
        <pc:spChg chg="mod">
          <ac:chgData name="Hammer, Dagmar" userId="2049019b-7731-495e-ab15-b864c93cc7b5" providerId="ADAL" clId="{0AD62D44-756E-4D39-8070-DC6EB70E06AD}" dt="2022-04-04T07:19:09.473" v="36" actId="20577"/>
          <ac:spMkLst>
            <pc:docMk/>
            <pc:sldMk cId="2290832512" sldId="264"/>
            <ac:spMk id="4" creationId="{38B40911-B5DC-467E-8A5F-4D7FBF2C3599}"/>
          </ac:spMkLst>
        </pc:spChg>
      </pc:sldChg>
      <pc:sldChg chg="modSp mod">
        <pc:chgData name="Hammer, Dagmar" userId="2049019b-7731-495e-ab15-b864c93cc7b5" providerId="ADAL" clId="{0AD62D44-756E-4D39-8070-DC6EB70E06AD}" dt="2022-04-04T07:19:24.337" v="40" actId="20577"/>
        <pc:sldMkLst>
          <pc:docMk/>
          <pc:sldMk cId="1629572026" sldId="265"/>
        </pc:sldMkLst>
        <pc:spChg chg="mod">
          <ac:chgData name="Hammer, Dagmar" userId="2049019b-7731-495e-ab15-b864c93cc7b5" providerId="ADAL" clId="{0AD62D44-756E-4D39-8070-DC6EB70E06AD}" dt="2022-04-04T07:19:24.337" v="40" actId="20577"/>
          <ac:spMkLst>
            <pc:docMk/>
            <pc:sldMk cId="1629572026" sldId="265"/>
            <ac:spMk id="4" creationId="{38B40911-B5DC-467E-8A5F-4D7FBF2C3599}"/>
          </ac:spMkLst>
        </pc:spChg>
      </pc:sldChg>
      <pc:sldChg chg="modSp mod">
        <pc:chgData name="Hammer, Dagmar" userId="2049019b-7731-495e-ab15-b864c93cc7b5" providerId="ADAL" clId="{0AD62D44-756E-4D39-8070-DC6EB70E06AD}" dt="2022-04-04T07:16:50.266" v="6" actId="20577"/>
        <pc:sldMkLst>
          <pc:docMk/>
          <pc:sldMk cId="1593457306" sldId="293"/>
        </pc:sldMkLst>
        <pc:spChg chg="mod">
          <ac:chgData name="Hammer, Dagmar" userId="2049019b-7731-495e-ab15-b864c93cc7b5" providerId="ADAL" clId="{0AD62D44-756E-4D39-8070-DC6EB70E06AD}" dt="2022-04-04T07:16:50.266" v="6" actId="20577"/>
          <ac:spMkLst>
            <pc:docMk/>
            <pc:sldMk cId="1593457306" sldId="293"/>
            <ac:spMk id="4" creationId="{38B40911-B5DC-467E-8A5F-4D7FBF2C3599}"/>
          </ac:spMkLst>
        </pc:spChg>
      </pc:sldChg>
      <pc:sldChg chg="modSp add mod ord">
        <pc:chgData name="Hammer, Dagmar" userId="2049019b-7731-495e-ab15-b864c93cc7b5" providerId="ADAL" clId="{0AD62D44-756E-4D39-8070-DC6EB70E06AD}" dt="2022-04-04T07:25:02.120" v="394" actId="20577"/>
        <pc:sldMkLst>
          <pc:docMk/>
          <pc:sldMk cId="2546628672" sldId="294"/>
        </pc:sldMkLst>
        <pc:spChg chg="mod">
          <ac:chgData name="Hammer, Dagmar" userId="2049019b-7731-495e-ab15-b864c93cc7b5" providerId="ADAL" clId="{0AD62D44-756E-4D39-8070-DC6EB70E06AD}" dt="2022-04-04T07:24:48.833" v="376" actId="20577"/>
          <ac:spMkLst>
            <pc:docMk/>
            <pc:sldMk cId="2546628672" sldId="294"/>
            <ac:spMk id="2" creationId="{3778DF17-B20B-43C1-B9F1-A1EBDD358B8B}"/>
          </ac:spMkLst>
        </pc:spChg>
        <pc:spChg chg="mod">
          <ac:chgData name="Hammer, Dagmar" userId="2049019b-7731-495e-ab15-b864c93cc7b5" providerId="ADAL" clId="{0AD62D44-756E-4D39-8070-DC6EB70E06AD}" dt="2022-04-04T07:25:02.120" v="394" actId="20577"/>
          <ac:spMkLst>
            <pc:docMk/>
            <pc:sldMk cId="2546628672" sldId="294"/>
            <ac:spMk id="3" creationId="{6448C791-4987-4934-A000-0C15EBEE3FA2}"/>
          </ac:spMkLst>
        </pc:spChg>
      </pc:sldChg>
      <pc:sldChg chg="new del">
        <pc:chgData name="Hammer, Dagmar" userId="2049019b-7731-495e-ab15-b864c93cc7b5" providerId="ADAL" clId="{0AD62D44-756E-4D39-8070-DC6EB70E06AD}" dt="2022-04-04T07:21:25.958" v="44" actId="2696"/>
        <pc:sldMkLst>
          <pc:docMk/>
          <pc:sldMk cId="3129932167" sldId="294"/>
        </pc:sldMkLst>
      </pc:sldChg>
      <pc:sldChg chg="delSp add del setBg delDesignElem">
        <pc:chgData name="Hammer, Dagmar" userId="2049019b-7731-495e-ab15-b864c93cc7b5" providerId="ADAL" clId="{0AD62D44-756E-4D39-8070-DC6EB70E06AD}" dt="2022-04-04T07:21:29.496" v="45" actId="2696"/>
        <pc:sldMkLst>
          <pc:docMk/>
          <pc:sldMk cId="2699622588" sldId="295"/>
        </pc:sldMkLst>
        <pc:spChg chg="del">
          <ac:chgData name="Hammer, Dagmar" userId="2049019b-7731-495e-ab15-b864c93cc7b5" providerId="ADAL" clId="{0AD62D44-756E-4D39-8070-DC6EB70E06AD}" dt="2022-04-04T07:21:17.035" v="43"/>
          <ac:spMkLst>
            <pc:docMk/>
            <pc:sldMk cId="2699622588" sldId="295"/>
            <ac:spMk id="8" creationId="{43C48B49-6135-48B6-AC0F-97E5D8D1F03F}"/>
          </ac:spMkLst>
        </pc:spChg>
        <pc:spChg chg="del">
          <ac:chgData name="Hammer, Dagmar" userId="2049019b-7731-495e-ab15-b864c93cc7b5" providerId="ADAL" clId="{0AD62D44-756E-4D39-8070-DC6EB70E06AD}" dt="2022-04-04T07:21:17.035" v="43"/>
          <ac:spMkLst>
            <pc:docMk/>
            <pc:sldMk cId="2699622588" sldId="295"/>
            <ac:spMk id="10" creationId="{9715DAF0-AE1B-46C9-8A6B-DB2AA05AB91D}"/>
          </ac:spMkLst>
        </pc:spChg>
        <pc:spChg chg="del">
          <ac:chgData name="Hammer, Dagmar" userId="2049019b-7731-495e-ab15-b864c93cc7b5" providerId="ADAL" clId="{0AD62D44-756E-4D39-8070-DC6EB70E06AD}" dt="2022-04-04T07:21:17.035" v="43"/>
          <ac:spMkLst>
            <pc:docMk/>
            <pc:sldMk cId="2699622588" sldId="295"/>
            <ac:spMk id="12" creationId="{DC631C0B-6DA6-4E57-8231-CE32B3434A7E}"/>
          </ac:spMkLst>
        </pc:spChg>
        <pc:spChg chg="del">
          <ac:chgData name="Hammer, Dagmar" userId="2049019b-7731-495e-ab15-b864c93cc7b5" providerId="ADAL" clId="{0AD62D44-756E-4D39-8070-DC6EB70E06AD}" dt="2022-04-04T07:21:17.035" v="43"/>
          <ac:spMkLst>
            <pc:docMk/>
            <pc:sldMk cId="2699622588" sldId="295"/>
            <ac:spMk id="14" creationId="{F256AC18-FB41-4977-8B0C-F5082335AB7D}"/>
          </ac:spMkLst>
        </pc:spChg>
        <pc:spChg chg="del">
          <ac:chgData name="Hammer, Dagmar" userId="2049019b-7731-495e-ab15-b864c93cc7b5" providerId="ADAL" clId="{0AD62D44-756E-4D39-8070-DC6EB70E06AD}" dt="2022-04-04T07:21:17.035" v="43"/>
          <ac:spMkLst>
            <pc:docMk/>
            <pc:sldMk cId="2699622588" sldId="295"/>
            <ac:spMk id="16" creationId="{AFF4A713-7B75-4B21-90D7-5AB19547C72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EC7381-6957-48E4-BD15-3DBCB6BD8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3DA908A-84DA-459B-ABD3-E267F6FDB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B57DCC-EFC8-4C42-9C40-E7C4D3969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D446-4681-4F00-B1C8-3F5AB2380A3C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7D0C48-243F-44AE-8A67-CA8B4C901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113662-D380-408D-8374-6DAE74E80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6DD34-26E1-4BAE-A2F7-7B4AC63CC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5523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0AF94B-82C6-423B-9EBC-3C42A28FB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64AA9C9-F6C3-4C23-9CF7-094F71678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3FF973-B099-40CD-8598-9D4A37A07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D446-4681-4F00-B1C8-3F5AB2380A3C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E2BC04-06A8-4196-8C4E-5385B265C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25D264-2A1D-49DA-AC6C-7F92A2A8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6DD34-26E1-4BAE-A2F7-7B4AC63CC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91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871A312-4C13-4C78-B453-292EEEA708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ED698B5-141A-49D8-8045-3EE672B57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9614D0-D669-4AAA-8BC0-F080B6862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D446-4681-4F00-B1C8-3F5AB2380A3C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A4F279-1A02-4D75-9674-A96F7984F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FAB06C-125E-470F-A216-358F4C304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6DD34-26E1-4BAE-A2F7-7B4AC63CC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1578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B4600D-B9BE-43D8-81B5-98E6D368F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324199-362A-4091-9F8E-38E40FCF8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981949-8B73-406B-A138-D18063E8C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D446-4681-4F00-B1C8-3F5AB2380A3C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AFB46D-CDED-4865-ACC0-5E92F7384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D9CDF-00A3-4D24-AC7B-B7EDE4466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6DD34-26E1-4BAE-A2F7-7B4AC63CC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8584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F1D1AC-6E59-43F4-ABAC-1B641C29B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577270-92F8-46D2-A32C-B57939A53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114F98-6399-4A9C-AC98-2581534E8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D446-4681-4F00-B1C8-3F5AB2380A3C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F9A2A4-EE2F-4082-80A5-C88CCAC4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B2B3C3-0DAA-46F2-8CE7-1236E201C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6DD34-26E1-4BAE-A2F7-7B4AC63CC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5975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ED8C74-3DBB-4590-AB9B-8F1E2E8F3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F648CD-4B73-48B1-B4EF-E9E9CF100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C2FB72C-D896-44FD-858E-87F5D34C9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904216-2DE0-4153-A8BC-EF2DF67B6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D446-4681-4F00-B1C8-3F5AB2380A3C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AFF7A1A-E287-4754-9FF7-FBEC62215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83A1F3-09C7-4C56-AB5B-615AA395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6DD34-26E1-4BAE-A2F7-7B4AC63CC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8173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646A23-F062-4DC9-8234-985B20CD3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B79C39-7C57-4B08-8F67-AF17A6CD4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B475077-2DEE-4C5A-BBA1-768DA6303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7B30B9C-F75E-4565-9E81-6AA3A44AE7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0174D5C-36A4-4C5B-BB34-86CBD39B57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7844266-8F43-4A17-9772-6BC0E537B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D446-4681-4F00-B1C8-3F5AB2380A3C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33A03E3-7482-46D7-86B4-0F58F1FDC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1221DED-ECBD-406B-A297-F8CD8AC4F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6DD34-26E1-4BAE-A2F7-7B4AC63CC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444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937CF5-1E1A-4E9F-9942-73DE219C9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C85625D-F343-4FF1-B88C-AE52D3F15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D446-4681-4F00-B1C8-3F5AB2380A3C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9058E0-5160-4F5D-94CE-68B09274D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4FCA0EA-2901-4F74-A447-64C5E4E09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6DD34-26E1-4BAE-A2F7-7B4AC63CC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5038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6FFCE73-EAA0-4230-BFA6-9E842A507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D446-4681-4F00-B1C8-3F5AB2380A3C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A309F8C-0545-4134-B28F-C6F5BDF30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4C151A-54A1-4391-BF40-5DB98A1B4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6DD34-26E1-4BAE-A2F7-7B4AC63CC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6188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E02C51-052E-4980-9005-D88CF88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F2C302-CF77-46D0-A297-CF2EA10A1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8E9A95-B981-4EB9-881B-BD4A55F65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D5FF72-1F99-4391-BAB5-07F38DF79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D446-4681-4F00-B1C8-3F5AB2380A3C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A5F7C43-274F-46CC-B9B0-7229BAE9B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37F5A7-A7A4-48FE-97EE-BDC73986A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6DD34-26E1-4BAE-A2F7-7B4AC63CC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0807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76CC7A-5B92-4E24-9E5E-BEF37C4F2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49AEC77-31F4-46B7-A260-50EA65F445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C6FE735-F247-479D-89E8-0943B9170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C8D2D0-8AE1-4D2C-A3D8-43779398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D446-4681-4F00-B1C8-3F5AB2380A3C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C35F46E-685E-4742-967A-58D6C350A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8BA129-88CE-4FAF-92AE-DA7BBC1C2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6DD34-26E1-4BAE-A2F7-7B4AC63CC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5490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390FECE-E705-4132-BEB0-48506CEC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C0872B-EECC-4B46-A619-39E43C137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ED3C1D-FA7F-43DE-ADBF-B145176088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DD446-4681-4F00-B1C8-3F5AB2380A3C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368DA1-C84A-4E79-8931-7A6B38BD6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5EF6AC-59BE-4E1A-A313-93A8ECD71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6DD34-26E1-4BAE-A2F7-7B4AC63CC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5171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48B49-6135-48B6-AC0F-97E5D8D1F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78DF17-B20B-43C1-B9F1-A1EBDD358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9766" y="1146412"/>
            <a:ext cx="9014348" cy="2402006"/>
          </a:xfrm>
        </p:spPr>
        <p:txBody>
          <a:bodyPr anchor="b">
            <a:normAutofit/>
          </a:bodyPr>
          <a:lstStyle/>
          <a:p>
            <a:pPr algn="l"/>
            <a:r>
              <a:rPr lang="de-DE" sz="4800"/>
              <a:t>50 Jahre GHM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8" y="4374554"/>
            <a:ext cx="12192007" cy="248344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40655" y="4374554"/>
            <a:ext cx="4051344" cy="2483446"/>
          </a:xfrm>
          <a:prstGeom prst="rect">
            <a:avLst/>
          </a:prstGeom>
          <a:gradFill>
            <a:gsLst>
              <a:gs pos="4000">
                <a:schemeClr val="accent1">
                  <a:alpha val="21000"/>
                </a:schemeClr>
              </a:gs>
              <a:gs pos="83000">
                <a:schemeClr val="accent1">
                  <a:lumMod val="50000"/>
                  <a:alpha val="61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56AC18-FB41-4977-8B0C-F5082335A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379429"/>
            <a:ext cx="12191984" cy="1953928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alpha val="5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" y="4380927"/>
            <a:ext cx="12192000" cy="2019443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45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448C791-4987-4934-A000-0C15EBEE3F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9765" y="4892722"/>
            <a:ext cx="6387155" cy="1078173"/>
          </a:xfrm>
        </p:spPr>
        <p:txBody>
          <a:bodyPr anchor="ctr">
            <a:normAutofit fontScale="92500"/>
          </a:bodyPr>
          <a:lstStyle/>
          <a:p>
            <a:pPr algn="l"/>
            <a:r>
              <a:rPr lang="de-DE">
                <a:solidFill>
                  <a:srgbClr val="FFFFFF"/>
                </a:solidFill>
              </a:rPr>
              <a:t>Entstehung der Hauptschule</a:t>
            </a:r>
          </a:p>
          <a:p>
            <a:pPr algn="l"/>
            <a:r>
              <a:rPr lang="de-DE">
                <a:solidFill>
                  <a:srgbClr val="FFFFFF"/>
                </a:solidFill>
              </a:rPr>
              <a:t>Erweiterung/Umbau Hauptschule und Mittelschule</a:t>
            </a:r>
          </a:p>
        </p:txBody>
      </p:sp>
    </p:spTree>
    <p:extLst>
      <p:ext uri="{BB962C8B-B14F-4D97-AF65-F5344CB8AC3E}">
        <p14:creationId xmlns:p14="http://schemas.microsoft.com/office/powerpoint/2010/main" val="14020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err="1">
                <a:solidFill>
                  <a:srgbClr val="FFFFFF"/>
                </a:solidFill>
              </a:rPr>
              <a:t>Neuer</a:t>
            </a:r>
            <a:br>
              <a:rPr lang="en-US" sz="3600">
                <a:solidFill>
                  <a:srgbClr val="FFFFFF"/>
                </a:solidFill>
              </a:rPr>
            </a:br>
            <a:r>
              <a:rPr lang="en-US" sz="3600">
                <a:solidFill>
                  <a:srgbClr val="FFFFFF"/>
                </a:solidFill>
              </a:rPr>
              <a:t>NT-</a:t>
            </a:r>
            <a:r>
              <a:rPr lang="en-US" sz="3600" err="1">
                <a:solidFill>
                  <a:srgbClr val="FFFFFF"/>
                </a:solidFill>
              </a:rPr>
              <a:t>Raum</a:t>
            </a: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Bildplatzhalter 5" descr="Ein Bild, das drinnen, Boden, Fenster, Küche enthält.&#10;&#10;Automatisch generierte Beschreibung">
            <a:extLst>
              <a:ext uri="{FF2B5EF4-FFF2-40B4-BE49-F238E27FC236}">
                <a16:creationId xmlns:a16="http://schemas.microsoft.com/office/drawing/2014/main" id="{C4916A45-E1A7-4D26-905C-36CA726BD84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" b="7218"/>
          <a:stretch>
            <a:fillRect/>
          </a:stretch>
        </p:blipFill>
        <p:spPr>
          <a:xfrm>
            <a:off x="4038604" y="931051"/>
            <a:ext cx="7812738" cy="5013716"/>
          </a:xfrm>
        </p:spPr>
      </p:pic>
    </p:spTree>
    <p:extLst>
      <p:ext uri="{BB962C8B-B14F-4D97-AF65-F5344CB8AC3E}">
        <p14:creationId xmlns:p14="http://schemas.microsoft.com/office/powerpoint/2010/main" val="162957202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Erste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Spinde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 err="1">
                <a:solidFill>
                  <a:srgbClr val="FFFFFF"/>
                </a:solidFill>
              </a:rPr>
              <a:t>Spinde</a:t>
            </a:r>
            <a:r>
              <a:rPr lang="en-US" sz="3600" dirty="0">
                <a:solidFill>
                  <a:srgbClr val="FFFFFF"/>
                </a:solidFill>
              </a:rPr>
              <a:t> auf </a:t>
            </a:r>
            <a:r>
              <a:rPr lang="en-US" sz="3600" dirty="0" err="1">
                <a:solidFill>
                  <a:srgbClr val="FFFFFF"/>
                </a:solidFill>
              </a:rPr>
              <a:t>allen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Stockwerken</a:t>
            </a:r>
            <a:br>
              <a:rPr lang="en-US" sz="3600" dirty="0">
                <a:solidFill>
                  <a:srgbClr val="FFFFFF"/>
                </a:solidFill>
              </a:rPr>
            </a:b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2013/2017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65DB2027-7749-4BCA-AE66-ACD41667A4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" b="7218"/>
          <a:stretch>
            <a:fillRect/>
          </a:stretch>
        </p:blipFill>
        <p:spPr>
          <a:xfrm>
            <a:off x="4006585" y="1012214"/>
            <a:ext cx="4016375" cy="2577453"/>
          </a:xfrm>
        </p:spPr>
      </p:pic>
      <p:pic>
        <p:nvPicPr>
          <p:cNvPr id="12" name="Bildplatzhalter 5">
            <a:extLst>
              <a:ext uri="{FF2B5EF4-FFF2-40B4-BE49-F238E27FC236}">
                <a16:creationId xmlns:a16="http://schemas.microsoft.com/office/drawing/2014/main" id="{9AA3E5C3-6767-4D3E-A415-A319EB09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" b="7218"/>
          <a:stretch/>
        </p:blipFill>
        <p:spPr>
          <a:xfrm>
            <a:off x="4038604" y="3760964"/>
            <a:ext cx="4016375" cy="257745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A648D3C-6283-41AB-87F9-F561E0079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8161" y="2148493"/>
            <a:ext cx="4118638" cy="28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2460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err="1">
                <a:solidFill>
                  <a:srgbClr val="FFFFFF"/>
                </a:solidFill>
              </a:rPr>
              <a:t>Mensabau</a:t>
            </a: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2013</a:t>
            </a:r>
          </a:p>
        </p:txBody>
      </p:sp>
      <p:pic>
        <p:nvPicPr>
          <p:cNvPr id="6" name="Bildplatzhalter 5" descr="Ein Bild, das Himmel, Straße, Gebäude, draußen enthält.&#10;&#10;Automatisch generierte Beschreibung">
            <a:extLst>
              <a:ext uri="{FF2B5EF4-FFF2-40B4-BE49-F238E27FC236}">
                <a16:creationId xmlns:a16="http://schemas.microsoft.com/office/drawing/2014/main" id="{D87133FF-13B0-4355-AC02-8773F3F943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" b="7218"/>
          <a:stretch>
            <a:fillRect/>
          </a:stretch>
        </p:blipFill>
        <p:spPr>
          <a:xfrm>
            <a:off x="4601043" y="478712"/>
            <a:ext cx="4974089" cy="3192052"/>
          </a:xfrm>
        </p:spPr>
      </p:pic>
      <p:pic>
        <p:nvPicPr>
          <p:cNvPr id="12" name="Bildplatzhalter 5">
            <a:extLst>
              <a:ext uri="{FF2B5EF4-FFF2-40B4-BE49-F238E27FC236}">
                <a16:creationId xmlns:a16="http://schemas.microsoft.com/office/drawing/2014/main" id="{FADEEEC8-8729-4FAC-88B7-7E044A264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" b="7218"/>
          <a:stretch/>
        </p:blipFill>
        <p:spPr>
          <a:xfrm>
            <a:off x="4601042" y="3663540"/>
            <a:ext cx="4974089" cy="3192052"/>
          </a:xfrm>
          <a:prstGeom prst="rect">
            <a:avLst/>
          </a:prstGeom>
        </p:spPr>
      </p:pic>
      <p:pic>
        <p:nvPicPr>
          <p:cNvPr id="14" name="Bildplatzhalter 5">
            <a:extLst>
              <a:ext uri="{FF2B5EF4-FFF2-40B4-BE49-F238E27FC236}">
                <a16:creationId xmlns:a16="http://schemas.microsoft.com/office/drawing/2014/main" id="{60771705-5819-4D05-90E2-743AA9CB8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" b="7218"/>
          <a:stretch/>
        </p:blipFill>
        <p:spPr>
          <a:xfrm>
            <a:off x="8985940" y="1829576"/>
            <a:ext cx="2921856" cy="1875060"/>
          </a:xfrm>
          <a:prstGeom prst="rect">
            <a:avLst/>
          </a:prstGeom>
        </p:spPr>
      </p:pic>
      <p:pic>
        <p:nvPicPr>
          <p:cNvPr id="16" name="Bildplatzhalter 5">
            <a:extLst>
              <a:ext uri="{FF2B5EF4-FFF2-40B4-BE49-F238E27FC236}">
                <a16:creationId xmlns:a16="http://schemas.microsoft.com/office/drawing/2014/main" id="{7606FC2A-C118-4E74-968D-75216D8EC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" b="7218"/>
          <a:stretch/>
        </p:blipFill>
        <p:spPr>
          <a:xfrm>
            <a:off x="9270145" y="3714795"/>
            <a:ext cx="2921856" cy="187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8710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600" err="1">
                <a:solidFill>
                  <a:srgbClr val="FFFFFF"/>
                </a:solidFill>
              </a:rPr>
              <a:t>Sanierung</a:t>
            </a:r>
            <a:br>
              <a:rPr lang="en-US" sz="3600">
                <a:solidFill>
                  <a:srgbClr val="FFFFFF"/>
                </a:solidFill>
              </a:rPr>
            </a:br>
            <a:r>
              <a:rPr lang="en-US" sz="3600" err="1">
                <a:solidFill>
                  <a:srgbClr val="FFFFFF"/>
                </a:solidFill>
              </a:rPr>
              <a:t>Lehrküche</a:t>
            </a:r>
            <a:br>
              <a:rPr lang="en-US" sz="3600">
                <a:solidFill>
                  <a:srgbClr val="FFFFFF"/>
                </a:solidFill>
              </a:rPr>
            </a:br>
            <a:br>
              <a:rPr lang="en-US" sz="3600">
                <a:solidFill>
                  <a:srgbClr val="FFFFFF"/>
                </a:solidFill>
              </a:rPr>
            </a:br>
            <a:r>
              <a:rPr lang="en-US" sz="3600" err="1">
                <a:solidFill>
                  <a:srgbClr val="FFFFFF"/>
                </a:solidFill>
              </a:rPr>
              <a:t>Erweiterung</a:t>
            </a:r>
            <a:br>
              <a:rPr lang="en-US" sz="3600">
                <a:solidFill>
                  <a:srgbClr val="FFFFFF"/>
                </a:solidFill>
              </a:rPr>
            </a:br>
            <a:r>
              <a:rPr lang="en-US" sz="3600" err="1">
                <a:solidFill>
                  <a:srgbClr val="FFFFFF"/>
                </a:solidFill>
              </a:rPr>
              <a:t>Nebenraum</a:t>
            </a:r>
            <a:br>
              <a:rPr lang="en-US" sz="3600">
                <a:solidFill>
                  <a:srgbClr val="FFFFFF"/>
                </a:solidFill>
              </a:rPr>
            </a:br>
            <a:r>
              <a:rPr lang="en-US" sz="3600" err="1">
                <a:solidFill>
                  <a:srgbClr val="FFFFFF"/>
                </a:solidFill>
              </a:rPr>
              <a:t>Lehrküche</a:t>
            </a: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2014_2015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3" name="Bildplatzhalter 32" descr="Ein Bild, das Boden, Wand, drinnen enthält.&#10;&#10;Automatisch generierte Beschreibung">
            <a:extLst>
              <a:ext uri="{FF2B5EF4-FFF2-40B4-BE49-F238E27FC236}">
                <a16:creationId xmlns:a16="http://schemas.microsoft.com/office/drawing/2014/main" id="{EDA5FFE9-61C3-4CC1-83AC-0C829087D6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" b="7218"/>
          <a:stretch>
            <a:fillRect/>
          </a:stretch>
        </p:blipFill>
        <p:spPr>
          <a:xfrm>
            <a:off x="7446521" y="4462262"/>
            <a:ext cx="3407918" cy="2186984"/>
          </a:xfrm>
        </p:spPr>
      </p:pic>
      <p:pic>
        <p:nvPicPr>
          <p:cNvPr id="34" name="Bildplatzhalter 32">
            <a:extLst>
              <a:ext uri="{FF2B5EF4-FFF2-40B4-BE49-F238E27FC236}">
                <a16:creationId xmlns:a16="http://schemas.microsoft.com/office/drawing/2014/main" id="{157CDF8E-5D83-438A-B125-E22B7F55E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" b="7218"/>
          <a:stretch/>
        </p:blipFill>
        <p:spPr>
          <a:xfrm>
            <a:off x="4038603" y="4462262"/>
            <a:ext cx="3407918" cy="2186984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458AA0DB-C986-47E7-9CD8-9B4E21CB4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5998" y="199635"/>
            <a:ext cx="5695104" cy="427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9604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err="1">
                <a:solidFill>
                  <a:srgbClr val="FFFFFF"/>
                </a:solidFill>
              </a:rPr>
              <a:t>Sanierung</a:t>
            </a:r>
            <a:br>
              <a:rPr lang="en-US" sz="3600">
                <a:solidFill>
                  <a:srgbClr val="FFFFFF"/>
                </a:solidFill>
              </a:rPr>
            </a:br>
            <a:r>
              <a:rPr lang="en-US" sz="3600">
                <a:solidFill>
                  <a:srgbClr val="FFFFFF"/>
                </a:solidFill>
              </a:rPr>
              <a:t>WC-Anlagen</a:t>
            </a: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2015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Bildplatzhalter 5" descr="Ein Bild, das Badezimmer, Wand, drinnen, Boden enthält.&#10;&#10;Automatisch generierte Beschreibung">
            <a:extLst>
              <a:ext uri="{FF2B5EF4-FFF2-40B4-BE49-F238E27FC236}">
                <a16:creationId xmlns:a16="http://schemas.microsoft.com/office/drawing/2014/main" id="{7AA3B85F-19B3-43A0-9BC3-CC14B41782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" b="7218"/>
          <a:stretch>
            <a:fillRect/>
          </a:stretch>
        </p:blipFill>
        <p:spPr>
          <a:xfrm>
            <a:off x="4038604" y="2316260"/>
            <a:ext cx="3683000" cy="2363514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C983D09-EEA2-46F8-B334-FFC484783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2156" y="964152"/>
            <a:ext cx="3145808" cy="235935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E1A6567-FFC2-4325-9289-9176FBE9F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1604" y="3323508"/>
            <a:ext cx="3145808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3223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Neue </a:t>
            </a:r>
            <a:r>
              <a:rPr lang="en-US" err="1">
                <a:solidFill>
                  <a:schemeClr val="bg1"/>
                </a:solidFill>
              </a:rPr>
              <a:t>Klassenzimmer-türen</a:t>
            </a:r>
            <a:br>
              <a:rPr lang="en-US">
                <a:solidFill>
                  <a:srgbClr val="FF0000"/>
                </a:solidFill>
              </a:rPr>
            </a:br>
            <a:br>
              <a:rPr lang="en-US" sz="3600">
                <a:solidFill>
                  <a:srgbClr val="FF0000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2015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Bildplatzhalter 7" descr="Ein Bild, das gelb, drinnen, Wand, öffentlich enthält.&#10;&#10;Automatisch generierte Beschreibung">
            <a:extLst>
              <a:ext uri="{FF2B5EF4-FFF2-40B4-BE49-F238E27FC236}">
                <a16:creationId xmlns:a16="http://schemas.microsoft.com/office/drawing/2014/main" id="{1872B274-E32E-4CF9-A424-3E034B9F49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4038604" y="991972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48734174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Neue </a:t>
            </a:r>
            <a:br>
              <a:rPr lang="en-US" sz="3600">
                <a:solidFill>
                  <a:srgbClr val="FFFFFF"/>
                </a:solidFill>
              </a:rPr>
            </a:br>
            <a:r>
              <a:rPr lang="en-US" err="1">
                <a:solidFill>
                  <a:srgbClr val="FFFFFF"/>
                </a:solidFill>
              </a:rPr>
              <a:t>Haupteingangs-türe</a:t>
            </a: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2015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7C5D230E-F76A-45F8-A5F2-0CE54C3BE1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7040" b="7040"/>
          <a:stretch/>
        </p:blipFill>
        <p:spPr>
          <a:xfrm>
            <a:off x="4038604" y="1351541"/>
            <a:ext cx="6473825" cy="4154487"/>
          </a:xfrm>
        </p:spPr>
      </p:pic>
    </p:spTree>
    <p:extLst>
      <p:ext uri="{BB962C8B-B14F-4D97-AF65-F5344CB8AC3E}">
        <p14:creationId xmlns:p14="http://schemas.microsoft.com/office/powerpoint/2010/main" val="173611429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600" err="1">
                <a:solidFill>
                  <a:srgbClr val="FFFFFF"/>
                </a:solidFill>
              </a:rPr>
              <a:t>Beginn</a:t>
            </a:r>
            <a:r>
              <a:rPr lang="en-US" sz="3600">
                <a:solidFill>
                  <a:srgbClr val="FFFFFF"/>
                </a:solidFill>
              </a:rPr>
              <a:t> </a:t>
            </a:r>
            <a:r>
              <a:rPr lang="en-US" sz="3600" err="1">
                <a:solidFill>
                  <a:srgbClr val="FFFFFF"/>
                </a:solidFill>
              </a:rPr>
              <a:t>Ausstattung</a:t>
            </a:r>
            <a:br>
              <a:rPr lang="en-US" sz="3600">
                <a:solidFill>
                  <a:srgbClr val="FFFFFF"/>
                </a:solidFill>
              </a:rPr>
            </a:br>
            <a:r>
              <a:rPr lang="en-US" sz="3600">
                <a:solidFill>
                  <a:schemeClr val="bg1"/>
                </a:solidFill>
              </a:rPr>
              <a:t>Beamer</a:t>
            </a:r>
            <a:br>
              <a:rPr lang="en-US" sz="3600">
                <a:solidFill>
                  <a:srgbClr val="FFFFFF"/>
                </a:solidFill>
              </a:rPr>
            </a:br>
            <a:r>
              <a:rPr lang="en-US" sz="3600" err="1">
                <a:solidFill>
                  <a:srgbClr val="FFFFFF"/>
                </a:solidFill>
              </a:rPr>
              <a:t>Dokumenten-kameras</a:t>
            </a: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2015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80E853CF-A73D-46DD-9C95-A553F9493AA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1" b="25951"/>
          <a:stretch/>
        </p:blipFill>
        <p:spPr>
          <a:xfrm>
            <a:off x="4029077" y="792128"/>
            <a:ext cx="4122183" cy="2645353"/>
          </a:xfrm>
        </p:spPr>
      </p:pic>
      <p:pic>
        <p:nvPicPr>
          <p:cNvPr id="12" name="Bildplatzhalter 5">
            <a:extLst>
              <a:ext uri="{FF2B5EF4-FFF2-40B4-BE49-F238E27FC236}">
                <a16:creationId xmlns:a16="http://schemas.microsoft.com/office/drawing/2014/main" id="{AC16F4D2-796D-4B26-9EDC-40AD767EC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8" b="25948"/>
          <a:stretch/>
        </p:blipFill>
        <p:spPr>
          <a:xfrm>
            <a:off x="4029077" y="3437909"/>
            <a:ext cx="4849797" cy="311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1892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err="1">
                <a:solidFill>
                  <a:srgbClr val="FFFFFF"/>
                </a:solidFill>
              </a:rPr>
              <a:t>Materialraum</a:t>
            </a:r>
            <a:br>
              <a:rPr lang="en-US" sz="3600">
                <a:solidFill>
                  <a:srgbClr val="FFFFFF"/>
                </a:solidFill>
              </a:rPr>
            </a:br>
            <a:br>
              <a:rPr lang="en-US" sz="3600">
                <a:solidFill>
                  <a:srgbClr val="FFFFFF"/>
                </a:solidFill>
              </a:rPr>
            </a:br>
            <a:r>
              <a:rPr lang="en-US" sz="3600">
                <a:solidFill>
                  <a:srgbClr val="FFFFFF"/>
                </a:solidFill>
              </a:rPr>
              <a:t>2. Stock</a:t>
            </a: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2015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E6B693B-2E48-4F25-8F8D-14B5CE2C2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839" y="310742"/>
            <a:ext cx="4589099" cy="627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309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err="1">
                <a:solidFill>
                  <a:srgbClr val="FFFFFF"/>
                </a:solidFill>
              </a:rPr>
              <a:t>Bilderrahmen</a:t>
            </a:r>
            <a:br>
              <a:rPr lang="en-US" sz="3600">
                <a:solidFill>
                  <a:srgbClr val="FFFFFF"/>
                </a:solidFill>
              </a:rPr>
            </a:br>
            <a:br>
              <a:rPr lang="en-US" sz="3600">
                <a:solidFill>
                  <a:srgbClr val="FFFFFF"/>
                </a:solidFill>
              </a:rPr>
            </a:br>
            <a:r>
              <a:rPr lang="en-US" sz="3600" err="1">
                <a:solidFill>
                  <a:srgbClr val="FFFFFF"/>
                </a:solidFill>
              </a:rPr>
              <a:t>Gänge</a:t>
            </a: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2015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83759DA-214D-4714-B1BF-EEF0FA9CB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4" y="656422"/>
            <a:ext cx="7036151" cy="536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6194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Bau der Hauptschule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1970_71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E44F40FC-627D-405B-AAD7-F0F5B4C705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1" b="21741"/>
          <a:stretch>
            <a:fillRect/>
          </a:stretch>
        </p:blipFill>
        <p:spPr>
          <a:xfrm>
            <a:off x="4038604" y="389807"/>
            <a:ext cx="7225748" cy="571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Neue</a:t>
            </a:r>
            <a:br>
              <a:rPr lang="en-US" sz="3600">
                <a:solidFill>
                  <a:srgbClr val="FFFFFF"/>
                </a:solidFill>
              </a:rPr>
            </a:br>
            <a:r>
              <a:rPr lang="en-US" sz="3600" err="1">
                <a:solidFill>
                  <a:srgbClr val="FFFFFF"/>
                </a:solidFill>
              </a:rPr>
              <a:t>Lautsprecher</a:t>
            </a:r>
            <a:r>
              <a:rPr lang="en-US" sz="3600">
                <a:solidFill>
                  <a:srgbClr val="FFFFFF"/>
                </a:solidFill>
              </a:rPr>
              <a:t>-anlage</a:t>
            </a: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2016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A11AA1A-F909-43AA-A6E8-D4DA5E562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4" y="148707"/>
            <a:ext cx="4371898" cy="328920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B62A00E-9EAC-45CB-AEAF-ECC02FE92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3" y="3428785"/>
            <a:ext cx="2530316" cy="340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43709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Neuer</a:t>
            </a:r>
            <a:r>
              <a:rPr lang="en-US" dirty="0">
                <a:solidFill>
                  <a:schemeClr val="bg1"/>
                </a:solidFill>
              </a:rPr>
              <a:t>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Anstrich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sz="3600" dirty="0">
                <a:solidFill>
                  <a:srgbClr val="FF0000"/>
                </a:solidFill>
              </a:rPr>
            </a:b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2016</a:t>
            </a:r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1872B274-E32E-4CF9-A424-3E034B9F49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/>
        </p:blipFill>
        <p:spPr>
          <a:xfrm rot="16200000">
            <a:off x="3316321" y="731993"/>
            <a:ext cx="6866109" cy="5421542"/>
          </a:xfrm>
        </p:spPr>
      </p:pic>
    </p:spTree>
    <p:extLst>
      <p:ext uri="{BB962C8B-B14F-4D97-AF65-F5344CB8AC3E}">
        <p14:creationId xmlns:p14="http://schemas.microsoft.com/office/powerpoint/2010/main" val="389374242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Pausenhöfe</a:t>
            </a: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 err="1">
                <a:solidFill>
                  <a:schemeClr val="bg1"/>
                </a:solidFill>
              </a:rPr>
              <a:t>Erneuerung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Sitzbänke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 err="1">
                <a:solidFill>
                  <a:schemeClr val="bg1"/>
                </a:solidFill>
              </a:rPr>
              <a:t>Baumscheibe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kern="1200">
              <a:solidFill>
                <a:schemeClr val="bg1"/>
              </a:solidFill>
              <a:latin typeface="+mj-lt"/>
              <a:cs typeface="Calibri Light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2016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2BB1B1C-7C22-4BDD-8997-4F0C66C43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4" y="576902"/>
            <a:ext cx="3682759" cy="277782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0DD3FF8-565C-4870-87EB-D2C020400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363" y="478712"/>
            <a:ext cx="3756867" cy="281325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4636CFA-2CF5-40C8-8251-6FBB74BA5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338" y="3245645"/>
            <a:ext cx="3977050" cy="306978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4A949C4-E015-4D16-BB78-7DA7B4760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1388" y="3527669"/>
            <a:ext cx="3548914" cy="268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83993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err="1">
                <a:solidFill>
                  <a:srgbClr val="FFFFFF"/>
                </a:solidFill>
              </a:rPr>
              <a:t>Waschtische</a:t>
            </a:r>
            <a:br>
              <a:rPr lang="en-US" sz="3600">
                <a:solidFill>
                  <a:srgbClr val="FFFFFF"/>
                </a:solidFill>
              </a:rPr>
            </a:br>
            <a:br>
              <a:rPr lang="en-US" sz="3600">
                <a:solidFill>
                  <a:srgbClr val="FFFFFF"/>
                </a:solidFill>
              </a:rPr>
            </a:br>
            <a:r>
              <a:rPr lang="en-US" err="1">
                <a:solidFill>
                  <a:srgbClr val="FFFFFF"/>
                </a:solidFill>
              </a:rPr>
              <a:t>Klassenzimmer</a:t>
            </a: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2017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Bildplatzhalter 5" descr="Ein Bild, das Wand, drinnen, Toilette, Abfall enthält.&#10;&#10;Automatisch generierte Beschreibung">
            <a:extLst>
              <a:ext uri="{FF2B5EF4-FFF2-40B4-BE49-F238E27FC236}">
                <a16:creationId xmlns:a16="http://schemas.microsoft.com/office/drawing/2014/main" id="{66985B38-DF11-4324-86A5-C88E1DA2A93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" b="7218"/>
          <a:stretch>
            <a:fillRect/>
          </a:stretch>
        </p:blipFill>
        <p:spPr>
          <a:xfrm>
            <a:off x="4038604" y="1684525"/>
            <a:ext cx="6473825" cy="4154487"/>
          </a:xfrm>
        </p:spPr>
      </p:pic>
    </p:spTree>
    <p:extLst>
      <p:ext uri="{BB962C8B-B14F-4D97-AF65-F5344CB8AC3E}">
        <p14:creationId xmlns:p14="http://schemas.microsoft.com/office/powerpoint/2010/main" val="3997439190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solidFill>
                  <a:srgbClr val="FFFFFF"/>
                </a:solidFill>
              </a:rPr>
              <a:t>Klassenzimmer-schränke</a:t>
            </a:r>
            <a:br>
              <a:rPr lang="en-US" sz="3600">
                <a:solidFill>
                  <a:srgbClr val="FFFFFF"/>
                </a:solidFill>
              </a:rPr>
            </a:br>
            <a:br>
              <a:rPr lang="en-US" sz="3600">
                <a:solidFill>
                  <a:srgbClr val="FFFFFF"/>
                </a:solidFill>
              </a:rPr>
            </a:br>
            <a:r>
              <a:rPr lang="en-US" sz="3600">
                <a:solidFill>
                  <a:srgbClr val="FFFFFF"/>
                </a:solidFill>
              </a:rPr>
              <a:t>Neue </a:t>
            </a:r>
            <a:r>
              <a:rPr lang="en-US" sz="3600" err="1">
                <a:solidFill>
                  <a:srgbClr val="FFFFFF"/>
                </a:solidFill>
              </a:rPr>
              <a:t>Türen</a:t>
            </a: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2017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799CFAF-F455-4C9E-A214-31A047CCA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4" y="1383579"/>
            <a:ext cx="3439005" cy="45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45025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err="1">
                <a:solidFill>
                  <a:srgbClr val="FFFFFF"/>
                </a:solidFill>
              </a:rPr>
              <a:t>Flure</a:t>
            </a:r>
            <a:br>
              <a:rPr lang="en-US" sz="3600">
                <a:solidFill>
                  <a:srgbClr val="FFFFFF"/>
                </a:solidFill>
              </a:rPr>
            </a:br>
            <a:br>
              <a:rPr lang="en-US" sz="3600">
                <a:solidFill>
                  <a:srgbClr val="FFFFFF"/>
                </a:solidFill>
              </a:rPr>
            </a:br>
            <a:r>
              <a:rPr lang="en-US" sz="3600" err="1">
                <a:solidFill>
                  <a:srgbClr val="FFFFFF"/>
                </a:solidFill>
              </a:rPr>
              <a:t>Akustik</a:t>
            </a:r>
            <a:r>
              <a:rPr lang="en-US" sz="3600">
                <a:solidFill>
                  <a:srgbClr val="FFFFFF"/>
                </a:solidFill>
              </a:rPr>
              <a:t>-</a:t>
            </a:r>
            <a:br>
              <a:rPr lang="en-US" sz="3600">
                <a:solidFill>
                  <a:srgbClr val="FFFFFF"/>
                </a:solidFill>
              </a:rPr>
            </a:br>
            <a:r>
              <a:rPr lang="en-US" sz="3600" err="1">
                <a:solidFill>
                  <a:srgbClr val="FFFFFF"/>
                </a:solidFill>
              </a:rPr>
              <a:t>decken</a:t>
            </a: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2017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Bildplatzhalter 5" descr="Ein Bild, das Decke, drinnen enthält.&#10;&#10;Automatisch generierte Beschreibung">
            <a:extLst>
              <a:ext uri="{FF2B5EF4-FFF2-40B4-BE49-F238E27FC236}">
                <a16:creationId xmlns:a16="http://schemas.microsoft.com/office/drawing/2014/main" id="{B7E765DD-147C-4642-8038-4BC712F61E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4038604" y="1001096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224305578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600" err="1">
                <a:solidFill>
                  <a:srgbClr val="FFFFFF"/>
                </a:solidFill>
              </a:rPr>
              <a:t>Digitale</a:t>
            </a:r>
            <a:r>
              <a:rPr lang="en-US" sz="3600">
                <a:solidFill>
                  <a:srgbClr val="FFFFFF"/>
                </a:solidFill>
              </a:rPr>
              <a:t> </a:t>
            </a:r>
            <a:r>
              <a:rPr lang="en-US" sz="3600" err="1">
                <a:solidFill>
                  <a:srgbClr val="FFFFFF"/>
                </a:solidFill>
              </a:rPr>
              <a:t>Ausstattung</a:t>
            </a:r>
            <a:r>
              <a:rPr lang="en-US" sz="3600">
                <a:solidFill>
                  <a:srgbClr val="FFFFFF"/>
                </a:solidFill>
              </a:rPr>
              <a:t> </a:t>
            </a:r>
            <a:br>
              <a:rPr lang="en-US" sz="3600">
                <a:solidFill>
                  <a:srgbClr val="FFFFFF"/>
                </a:solidFill>
              </a:rPr>
            </a:br>
            <a:r>
              <a:rPr lang="en-US" sz="3600">
                <a:solidFill>
                  <a:srgbClr val="FFFFFF"/>
                </a:solidFill>
              </a:rPr>
              <a:t>access points</a:t>
            </a:r>
            <a:br>
              <a:rPr lang="en-US" sz="3600">
                <a:solidFill>
                  <a:srgbClr val="FFFFFF"/>
                </a:solidFill>
              </a:rPr>
            </a:br>
            <a:r>
              <a:rPr lang="en-US" sz="3600">
                <a:solidFill>
                  <a:srgbClr val="FFFFFF"/>
                </a:solidFill>
              </a:rPr>
              <a:t>Laptops</a:t>
            </a:r>
            <a:br>
              <a:rPr lang="en-US" sz="3600">
                <a:solidFill>
                  <a:srgbClr val="FFFFFF"/>
                </a:solidFill>
              </a:rPr>
            </a:br>
            <a:r>
              <a:rPr lang="en-US" sz="3600">
                <a:solidFill>
                  <a:schemeClr val="bg1"/>
                </a:solidFill>
              </a:rPr>
              <a:t>surfaces</a:t>
            </a:r>
            <a:br>
              <a:rPr lang="en-US" sz="3600">
                <a:solidFill>
                  <a:srgbClr val="FFFFFF"/>
                </a:solidFill>
              </a:rPr>
            </a:br>
            <a:r>
              <a:rPr lang="en-US" sz="3600" err="1">
                <a:solidFill>
                  <a:srgbClr val="FFFFFF"/>
                </a:solidFill>
              </a:rPr>
              <a:t>digitale</a:t>
            </a:r>
            <a:r>
              <a:rPr lang="en-US" sz="3600">
                <a:solidFill>
                  <a:srgbClr val="FFFFFF"/>
                </a:solidFill>
              </a:rPr>
              <a:t> </a:t>
            </a:r>
            <a:r>
              <a:rPr lang="en-US" sz="3600" err="1">
                <a:solidFill>
                  <a:srgbClr val="FFFFFF"/>
                </a:solidFill>
              </a:rPr>
              <a:t>Tafeln</a:t>
            </a:r>
            <a:br>
              <a:rPr lang="en-US" sz="3600">
                <a:solidFill>
                  <a:srgbClr val="FFFFFF"/>
                </a:solidFill>
              </a:rPr>
            </a:b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201</a:t>
            </a:r>
            <a:r>
              <a:rPr lang="en-US" sz="2000">
                <a:solidFill>
                  <a:srgbClr val="FFFFFF"/>
                </a:solidFill>
              </a:rPr>
              <a:t>8_2021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B7E765DD-147C-4642-8038-4BC712F61E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/>
        </p:blipFill>
        <p:spPr>
          <a:xfrm>
            <a:off x="7312440" y="806824"/>
            <a:ext cx="4247843" cy="3354135"/>
          </a:xfrm>
        </p:spPr>
      </p:pic>
      <p:pic>
        <p:nvPicPr>
          <p:cNvPr id="10" name="Bildplatzhalter 5">
            <a:extLst>
              <a:ext uri="{FF2B5EF4-FFF2-40B4-BE49-F238E27FC236}">
                <a16:creationId xmlns:a16="http://schemas.microsoft.com/office/drawing/2014/main" id="{61FEA40D-BF29-47F2-AD1C-44F8682C2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8" b="20378"/>
          <a:stretch/>
        </p:blipFill>
        <p:spPr>
          <a:xfrm>
            <a:off x="4046142" y="1113965"/>
            <a:ext cx="3275012" cy="258597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7FA37D1-BAE4-4B95-9A37-8421D15E6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4" y="3678033"/>
            <a:ext cx="3273836" cy="2455377"/>
          </a:xfrm>
          <a:prstGeom prst="rect">
            <a:avLst/>
          </a:prstGeom>
        </p:spPr>
      </p:pic>
      <p:pic>
        <p:nvPicPr>
          <p:cNvPr id="12" name="Bildplatzhalter 5">
            <a:extLst>
              <a:ext uri="{FF2B5EF4-FFF2-40B4-BE49-F238E27FC236}">
                <a16:creationId xmlns:a16="http://schemas.microsoft.com/office/drawing/2014/main" id="{FB6C5B42-B31C-4847-B100-8E85DEE83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4" b="20374"/>
          <a:stretch/>
        </p:blipFill>
        <p:spPr>
          <a:xfrm>
            <a:off x="7312440" y="4160959"/>
            <a:ext cx="4247843" cy="335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14389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err="1">
                <a:solidFill>
                  <a:srgbClr val="FFFFFF"/>
                </a:solidFill>
              </a:rPr>
              <a:t>Technikraum</a:t>
            </a: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Räume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Bildplatzhalter 5" descr="Ein Bild, das Boden, Tisch, drinnen, Stuhl enthält.&#10;&#10;Automatisch generierte Beschreibung">
            <a:extLst>
              <a:ext uri="{FF2B5EF4-FFF2-40B4-BE49-F238E27FC236}">
                <a16:creationId xmlns:a16="http://schemas.microsoft.com/office/drawing/2014/main" id="{9F639817-C9A9-44EB-A802-E64A375265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4038604" y="529057"/>
            <a:ext cx="7367829" cy="5817704"/>
          </a:xfrm>
        </p:spPr>
      </p:pic>
    </p:spTree>
    <p:extLst>
      <p:ext uri="{BB962C8B-B14F-4D97-AF65-F5344CB8AC3E}">
        <p14:creationId xmlns:p14="http://schemas.microsoft.com/office/powerpoint/2010/main" val="3245306161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err="1">
                <a:solidFill>
                  <a:srgbClr val="FFFFFF"/>
                </a:solidFill>
              </a:rPr>
              <a:t>Aufenthalts-raum</a:t>
            </a:r>
            <a:br>
              <a:rPr lang="en-US" sz="4000">
                <a:solidFill>
                  <a:srgbClr val="FFFFFF"/>
                </a:solidFill>
              </a:rPr>
            </a:br>
            <a:br>
              <a:rPr lang="en-US" sz="4000">
                <a:solidFill>
                  <a:srgbClr val="FFFFFF"/>
                </a:solidFill>
              </a:rPr>
            </a:b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Räume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9F639817-C9A9-44EB-A802-E64A375265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/>
        </p:blipFill>
        <p:spPr>
          <a:xfrm>
            <a:off x="4038604" y="529057"/>
            <a:ext cx="7367829" cy="5817704"/>
          </a:xfrm>
        </p:spPr>
      </p:pic>
    </p:spTree>
    <p:extLst>
      <p:ext uri="{BB962C8B-B14F-4D97-AF65-F5344CB8AC3E}">
        <p14:creationId xmlns:p14="http://schemas.microsoft.com/office/powerpoint/2010/main" val="4104796203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err="1">
                <a:solidFill>
                  <a:srgbClr val="FFFFFF"/>
                </a:solidFill>
              </a:rPr>
              <a:t>Aufenthalts-raum</a:t>
            </a:r>
            <a:br>
              <a:rPr lang="en-US" sz="4000">
                <a:solidFill>
                  <a:srgbClr val="FFFFFF"/>
                </a:solidFill>
              </a:rPr>
            </a:br>
            <a:br>
              <a:rPr lang="en-US" sz="4000">
                <a:solidFill>
                  <a:srgbClr val="FFFFFF"/>
                </a:solidFill>
              </a:rPr>
            </a:br>
            <a:r>
              <a:rPr lang="en-US" sz="4000" err="1">
                <a:solidFill>
                  <a:srgbClr val="FFFFFF"/>
                </a:solidFill>
              </a:rPr>
              <a:t>Gruppenraum</a:t>
            </a:r>
            <a:br>
              <a:rPr lang="en-US" sz="4000">
                <a:solidFill>
                  <a:srgbClr val="FFFFFF"/>
                </a:solidFill>
              </a:rPr>
            </a:br>
            <a:br>
              <a:rPr lang="en-US" sz="4000">
                <a:solidFill>
                  <a:srgbClr val="FFFFFF"/>
                </a:solidFill>
              </a:rPr>
            </a:b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Räume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9F639817-C9A9-44EB-A802-E64A375265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/>
        </p:blipFill>
        <p:spPr>
          <a:xfrm>
            <a:off x="4038604" y="529057"/>
            <a:ext cx="7367829" cy="5817704"/>
          </a:xfrm>
        </p:spPr>
      </p:pic>
    </p:spTree>
    <p:extLst>
      <p:ext uri="{BB962C8B-B14F-4D97-AF65-F5344CB8AC3E}">
        <p14:creationId xmlns:p14="http://schemas.microsoft.com/office/powerpoint/2010/main" val="258643789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Richtfest</a:t>
            </a: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1970_71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A0EA492-A451-40B1-B15B-57C4C188C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820" y="486900"/>
            <a:ext cx="3905364" cy="285200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3E05171-BAC0-4415-AE50-1861F1C84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720" y="3338908"/>
            <a:ext cx="4713432" cy="3271198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7D7DD07-B1CF-4A45-AD29-EAA77FF17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455" y="423209"/>
            <a:ext cx="3905364" cy="291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9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>
                <a:solidFill>
                  <a:srgbClr val="FFFFFF"/>
                </a:solidFill>
              </a:rPr>
              <a:t>Gruppen-</a:t>
            </a:r>
            <a:r>
              <a:rPr lang="en-US" sz="4000" err="1">
                <a:solidFill>
                  <a:srgbClr val="FFFFFF"/>
                </a:solidFill>
              </a:rPr>
              <a:t>raum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 err="1">
                <a:solidFill>
                  <a:srgbClr val="FFFFFF"/>
                </a:solidFill>
              </a:rPr>
              <a:t>DaZ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 err="1">
                <a:solidFill>
                  <a:srgbClr val="FFFFFF"/>
                </a:solidFill>
              </a:rPr>
              <a:t>Mathematik</a:t>
            </a:r>
            <a:br>
              <a:rPr lang="en-US" sz="4000">
                <a:solidFill>
                  <a:srgbClr val="FFFFFF"/>
                </a:solidFill>
              </a:rPr>
            </a:br>
            <a:br>
              <a:rPr lang="en-US" sz="4000">
                <a:solidFill>
                  <a:srgbClr val="FFFFFF"/>
                </a:solidFill>
              </a:rPr>
            </a:b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Räume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8E6091C-4ABA-468C-9A1A-74EC7CCF0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4" y="717666"/>
            <a:ext cx="7358751" cy="54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12398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Computer-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 err="1">
                <a:solidFill>
                  <a:srgbClr val="FFFFFF"/>
                </a:solidFill>
              </a:rPr>
              <a:t>raum</a:t>
            </a:r>
            <a:br>
              <a:rPr lang="en-US" sz="4000">
                <a:solidFill>
                  <a:srgbClr val="FFFFFF"/>
                </a:solidFill>
              </a:rPr>
            </a:br>
            <a:br>
              <a:rPr lang="en-US" sz="4000">
                <a:solidFill>
                  <a:srgbClr val="FFFFFF"/>
                </a:solidFill>
              </a:rPr>
            </a:b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Räume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2B6A450-2EE0-4953-AF0A-99B5300C9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4" y="1360529"/>
            <a:ext cx="6049219" cy="458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29358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err="1">
                <a:solidFill>
                  <a:srgbClr val="FFFFFF"/>
                </a:solidFill>
              </a:rPr>
              <a:t>Sanitätsraum</a:t>
            </a:r>
            <a:br>
              <a:rPr lang="en-US" sz="4000">
                <a:solidFill>
                  <a:srgbClr val="FFFFFF"/>
                </a:solidFill>
              </a:rPr>
            </a:br>
            <a:br>
              <a:rPr lang="en-US" sz="4000">
                <a:solidFill>
                  <a:srgbClr val="FFFFFF"/>
                </a:solidFill>
              </a:rPr>
            </a:b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err="1">
                <a:solidFill>
                  <a:srgbClr val="FFFFFF"/>
                </a:solidFill>
              </a:rPr>
              <a:t>Räume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855C96B-D20C-4E90-A0CF-C7AA6F16E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4" y="806824"/>
            <a:ext cx="7063405" cy="53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84055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err="1">
                <a:solidFill>
                  <a:srgbClr val="FFFFFF"/>
                </a:solidFill>
              </a:rPr>
              <a:t>Sportplatz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 err="1">
                <a:solidFill>
                  <a:srgbClr val="FFFFFF"/>
                </a:solidFill>
              </a:rPr>
              <a:t>Hartplatz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 err="1">
                <a:solidFill>
                  <a:srgbClr val="FFFFFF"/>
                </a:solidFill>
              </a:rPr>
              <a:t>Turnhallen</a:t>
            </a:r>
            <a:br>
              <a:rPr lang="en-US" sz="4000">
                <a:solidFill>
                  <a:srgbClr val="FFFFFF"/>
                </a:solidFill>
              </a:rPr>
            </a:br>
            <a:br>
              <a:rPr lang="en-US" sz="4000">
                <a:solidFill>
                  <a:srgbClr val="FFFFFF"/>
                </a:solidFill>
              </a:rPr>
            </a:b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Zum</a:t>
            </a: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Austoben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2CA6C0C-34A3-4489-B72B-850719981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111" y="437365"/>
            <a:ext cx="4010051" cy="302781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AD2618-80DF-44C9-B00B-97F20B638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162" y="435663"/>
            <a:ext cx="3879294" cy="302781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638D33E-C821-4103-87D0-119757111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469" y="3428785"/>
            <a:ext cx="4135928" cy="317499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D23DEF0-1D46-43E2-B3AC-48BE66C19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8804" y="3426509"/>
            <a:ext cx="3746008" cy="31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80136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Neueste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digitale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Ausstattung</a:t>
            </a:r>
            <a:r>
              <a:rPr lang="en-US" sz="4000" dirty="0">
                <a:solidFill>
                  <a:srgbClr val="FFFFFF"/>
                </a:solidFill>
              </a:rPr>
              <a:t> in </a:t>
            </a:r>
            <a:r>
              <a:rPr lang="en-US" sz="4000" dirty="0" err="1">
                <a:solidFill>
                  <a:srgbClr val="FFFFFF"/>
                </a:solidFill>
              </a:rPr>
              <a:t>allen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Räumen</a:t>
            </a: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2022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2CA6C0C-34A3-4489-B72B-850719981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3123" y="1133141"/>
            <a:ext cx="3501180" cy="262588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AD2618-80DF-44C9-B00B-97F20B638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3123" y="3706305"/>
            <a:ext cx="3533926" cy="265044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638D33E-C821-4103-87D0-119757111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357" y="99340"/>
            <a:ext cx="4496271" cy="337220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D23DEF0-1D46-43E2-B3AC-48BE66C19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357" y="3485798"/>
            <a:ext cx="4496904" cy="337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49985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4000">
                <a:solidFill>
                  <a:srgbClr val="FFFFFF"/>
                </a:solidFill>
              </a:rPr>
            </a:br>
            <a:br>
              <a:rPr lang="en-US" sz="4000">
                <a:solidFill>
                  <a:srgbClr val="FFFFFF"/>
                </a:solidFill>
              </a:rPr>
            </a:b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err="1">
                <a:solidFill>
                  <a:srgbClr val="FFFFFF"/>
                </a:solidFill>
              </a:rPr>
              <a:t>Unsere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Träume</a:t>
            </a: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C00DEC4-F8C3-4E37-B7C8-EFDF236C3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223" y="3428785"/>
            <a:ext cx="4302099" cy="3301453"/>
          </a:xfrm>
          <a:prstGeom prst="rect">
            <a:avLst/>
          </a:prstGeom>
        </p:spPr>
      </p:pic>
      <p:pic>
        <p:nvPicPr>
          <p:cNvPr id="3" name="Grafik 4" descr="Ein Bild, das Text, grün, farbig, bemalt enthält.&#10;&#10;Beschreibung automatisch generiert.">
            <a:extLst>
              <a:ext uri="{FF2B5EF4-FFF2-40B4-BE49-F238E27FC236}">
                <a16:creationId xmlns:a16="http://schemas.microsoft.com/office/drawing/2014/main" id="{EB5C6B64-B977-3A87-B054-2A163A6F6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4" y="349656"/>
            <a:ext cx="4267199" cy="307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87908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48B49-6135-48B6-AC0F-97E5D8D1F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78DF17-B20B-43C1-B9F1-A1EBDD358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9766" y="1146412"/>
            <a:ext cx="9014348" cy="2282588"/>
          </a:xfrm>
        </p:spPr>
        <p:txBody>
          <a:bodyPr anchor="b">
            <a:normAutofit fontScale="90000"/>
          </a:bodyPr>
          <a:lstStyle/>
          <a:p>
            <a:br>
              <a:rPr lang="de-DE" sz="4800" dirty="0"/>
            </a:br>
            <a:br>
              <a:rPr lang="de-DE" sz="4800" dirty="0"/>
            </a:br>
            <a:br>
              <a:rPr lang="de-DE" sz="4800" dirty="0"/>
            </a:br>
            <a:br>
              <a:rPr lang="de-DE" sz="4800" dirty="0"/>
            </a:br>
            <a:r>
              <a:rPr lang="de-DE" sz="4800" dirty="0"/>
              <a:t>Herzlichen Dank</a:t>
            </a:r>
            <a:br>
              <a:rPr lang="de-DE" sz="4800" dirty="0"/>
            </a:br>
            <a:r>
              <a:rPr lang="de-DE" sz="4800" dirty="0"/>
              <a:t>an Herrn Schäfer, Leiter Archiv Museum der Stadt Grafing, der uns Bilder zur Verfügung gestellt hat.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8" y="4374554"/>
            <a:ext cx="12192007" cy="248344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40655" y="4374554"/>
            <a:ext cx="4051344" cy="2483446"/>
          </a:xfrm>
          <a:prstGeom prst="rect">
            <a:avLst/>
          </a:prstGeom>
          <a:gradFill>
            <a:gsLst>
              <a:gs pos="4000">
                <a:schemeClr val="accent1">
                  <a:alpha val="21000"/>
                </a:schemeClr>
              </a:gs>
              <a:gs pos="83000">
                <a:schemeClr val="accent1">
                  <a:lumMod val="50000"/>
                  <a:alpha val="61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56AC18-FB41-4977-8B0C-F5082335A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379429"/>
            <a:ext cx="12191984" cy="1953928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alpha val="5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" y="4380927"/>
            <a:ext cx="12192000" cy="2019443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45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448C791-4987-4934-A000-0C15EBEE3F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9765" y="4892722"/>
            <a:ext cx="6387155" cy="1078173"/>
          </a:xfrm>
        </p:spPr>
        <p:txBody>
          <a:bodyPr anchor="ctr">
            <a:normAutofit/>
          </a:bodyPr>
          <a:lstStyle/>
          <a:p>
            <a:pPr algn="l"/>
            <a:r>
              <a:rPr lang="de-DE" dirty="0">
                <a:solidFill>
                  <a:srgbClr val="FFFFFF"/>
                </a:solidFill>
              </a:rPr>
              <a:t>Erstellt von der Klasse 9a und 9b</a:t>
            </a:r>
          </a:p>
          <a:p>
            <a:pPr algn="l"/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6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97" y="2779653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Bau der Hauptschule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1970_71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E44F40FC-627D-405B-AAD7-F0F5B4C705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1" b="22091"/>
          <a:stretch/>
        </p:blipFill>
        <p:spPr>
          <a:xfrm>
            <a:off x="4038604" y="662378"/>
            <a:ext cx="7232369" cy="571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err="1">
                <a:solidFill>
                  <a:srgbClr val="FFFFFF"/>
                </a:solidFill>
              </a:rPr>
              <a:t>Luftaufnahme</a:t>
            </a:r>
            <a:br>
              <a:rPr lang="en-US" sz="4000">
                <a:solidFill>
                  <a:srgbClr val="FFFFFF"/>
                </a:solidFill>
              </a:rPr>
            </a:br>
            <a:br>
              <a:rPr lang="en-US" sz="4000">
                <a:solidFill>
                  <a:srgbClr val="FFFFFF"/>
                </a:solidFill>
              </a:rPr>
            </a:br>
            <a:r>
              <a:rPr lang="en-US" sz="4000" err="1">
                <a:solidFill>
                  <a:srgbClr val="FFFFFF"/>
                </a:solidFill>
              </a:rPr>
              <a:t>Volksschule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>
                <a:solidFill>
                  <a:srgbClr val="FFFFFF"/>
                </a:solidFill>
              </a:rPr>
              <a:t>Stadion</a:t>
            </a: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1971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E44F40FC-627D-405B-AAD7-F0F5B4C705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8" b="24098"/>
          <a:stretch/>
        </p:blipFill>
        <p:spPr>
          <a:xfrm>
            <a:off x="4038604" y="667612"/>
            <a:ext cx="7225748" cy="571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2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Schulhof</a:t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E44F40FC-627D-405B-AAD7-F0F5B4C705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r="2559"/>
          <a:stretch/>
        </p:blipFill>
        <p:spPr>
          <a:xfrm>
            <a:off x="4038604" y="478712"/>
            <a:ext cx="7225748" cy="571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5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 err="1">
                <a:solidFill>
                  <a:srgbClr val="FFFFFF"/>
                </a:solidFill>
              </a:rPr>
              <a:t>Außenanlagen</a:t>
            </a: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Atrium</a:t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2001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geplant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8" name="Bildplatzhalter 7" descr="Ein Bild, das Himmel, draußen, Gebäude, Stein enthält.&#10;&#10;Automatisch generierte Beschreibung">
            <a:extLst>
              <a:ext uri="{FF2B5EF4-FFF2-40B4-BE49-F238E27FC236}">
                <a16:creationId xmlns:a16="http://schemas.microsoft.com/office/drawing/2014/main" id="{552F6B10-B6EE-4622-9D00-213C2BE570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4" b="19254"/>
          <a:stretch>
            <a:fillRect/>
          </a:stretch>
        </p:blipFill>
        <p:spPr>
          <a:xfrm>
            <a:off x="8079348" y="1631729"/>
            <a:ext cx="4130137" cy="1904758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B68D7EF-8E38-4FD4-B252-64E73889D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4" y="0"/>
            <a:ext cx="4040744" cy="3030558"/>
          </a:xfrm>
          <a:prstGeom prst="rect">
            <a:avLst/>
          </a:prstGeom>
        </p:spPr>
      </p:pic>
      <p:pic>
        <p:nvPicPr>
          <p:cNvPr id="12" name="Bildplatzhalter 7">
            <a:extLst>
              <a:ext uri="{FF2B5EF4-FFF2-40B4-BE49-F238E27FC236}">
                <a16:creationId xmlns:a16="http://schemas.microsoft.com/office/drawing/2014/main" id="{19BFA4BC-3041-4FF6-8703-C16CC3EAF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4" b="19254"/>
          <a:stretch/>
        </p:blipFill>
        <p:spPr>
          <a:xfrm>
            <a:off x="4038604" y="3536487"/>
            <a:ext cx="7201196" cy="332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err="1">
                <a:solidFill>
                  <a:schemeClr val="bg1"/>
                </a:solidFill>
              </a:rPr>
              <a:t>Anbau</a:t>
            </a:r>
            <a:br>
              <a:rPr lang="en-US" sz="3600" b="1">
                <a:solidFill>
                  <a:srgbClr val="FFFFFF"/>
                </a:solidFill>
              </a:rPr>
            </a:br>
            <a:br>
              <a:rPr lang="en-US" sz="3600" b="1">
                <a:solidFill>
                  <a:srgbClr val="FFFFFF"/>
                </a:solidFill>
              </a:rPr>
            </a:br>
            <a:r>
              <a:rPr lang="en-US" sz="2800" b="1">
                <a:solidFill>
                  <a:srgbClr val="FFFFFF"/>
                </a:solidFill>
              </a:rPr>
              <a:t>Mittagsbetreuung</a:t>
            </a: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0911-B5DC-467E-8A5F-4D7FBF2C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2004</a:t>
            </a: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B68D7EF-8E38-4FD4-B252-64E73889D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4" y="3782480"/>
            <a:ext cx="3806720" cy="28550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30063C-92AD-4C1F-8DBA-A3A14CFFA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1" y="88847"/>
            <a:ext cx="4764682" cy="44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5854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33453-58E7-4C82-9CAC-A117F750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err="1">
                <a:solidFill>
                  <a:srgbClr val="FFFFFF"/>
                </a:solidFill>
              </a:rPr>
              <a:t>Lehrerarbeits-zimmer</a:t>
            </a:r>
            <a:br>
              <a:rPr lang="en-US" sz="4000">
                <a:solidFill>
                  <a:srgbClr val="FFFFFF"/>
                </a:solidFill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F0A76C89-9589-4DA3-BF79-CEDBD4803B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6007" b="26007"/>
          <a:stretch/>
        </p:blipFill>
        <p:spPr>
          <a:xfrm>
            <a:off x="4038604" y="1047897"/>
            <a:ext cx="6849383" cy="4395496"/>
          </a:xfrm>
        </p:spPr>
      </p:pic>
    </p:spTree>
    <p:extLst>
      <p:ext uri="{BB962C8B-B14F-4D97-AF65-F5344CB8AC3E}">
        <p14:creationId xmlns:p14="http://schemas.microsoft.com/office/powerpoint/2010/main" val="229083251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</Words>
  <Application>Microsoft Office PowerPoint</Application>
  <PresentationFormat>Breitbild</PresentationFormat>
  <Paragraphs>70</Paragraphs>
  <Slides>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</vt:lpstr>
      <vt:lpstr>50 Jahre GHM </vt:lpstr>
      <vt:lpstr>Bau der Hauptschule</vt:lpstr>
      <vt:lpstr>Richtfest   </vt:lpstr>
      <vt:lpstr>Bau der Hauptschule</vt:lpstr>
      <vt:lpstr>Luftaufnahme  Volksschule Stadion </vt:lpstr>
      <vt:lpstr>Schulhof </vt:lpstr>
      <vt:lpstr>Außenanlagen  Atrium </vt:lpstr>
      <vt:lpstr>Anbau  Mittagsbetreuung </vt:lpstr>
      <vt:lpstr>Lehrerarbeits-zimmer </vt:lpstr>
      <vt:lpstr>Neuer NT-Raum </vt:lpstr>
      <vt:lpstr>Erste Spinde  Spinde auf allen Stockwerken </vt:lpstr>
      <vt:lpstr>Mensabau </vt:lpstr>
      <vt:lpstr>Sanierung Lehrküche  Erweiterung Nebenraum Lehrküche </vt:lpstr>
      <vt:lpstr>Sanierung WC-Anlagen </vt:lpstr>
      <vt:lpstr>Neue Klassenzimmer-türen  </vt:lpstr>
      <vt:lpstr>Neue  Haupteingangs-türe </vt:lpstr>
      <vt:lpstr>Beginn Ausstattung Beamer Dokumenten-kameras </vt:lpstr>
      <vt:lpstr>Materialraum  2. Stock </vt:lpstr>
      <vt:lpstr>Bilderrahmen  Gänge </vt:lpstr>
      <vt:lpstr>Neue Lautsprecher-anlage </vt:lpstr>
      <vt:lpstr>Neuer  Anstrich  </vt:lpstr>
      <vt:lpstr>Pausenhöfe  Erneuerung Sitzbänke Baumscheibe </vt:lpstr>
      <vt:lpstr>Waschtische  Klassenzimmer </vt:lpstr>
      <vt:lpstr>Klassenzimmer-schränke  Neue Türen </vt:lpstr>
      <vt:lpstr>Flure  Akustik- decken </vt:lpstr>
      <vt:lpstr>Digitale Ausstattung  access points Laptops surfaces digitale Tafeln  </vt:lpstr>
      <vt:lpstr>Technikraum </vt:lpstr>
      <vt:lpstr>Aufenthalts-raum   </vt:lpstr>
      <vt:lpstr>Aufenthalts-raum  Gruppenraum   </vt:lpstr>
      <vt:lpstr>Gruppen-raum DaZ Mathematik   </vt:lpstr>
      <vt:lpstr>Computer- raum   </vt:lpstr>
      <vt:lpstr>Sanitätsraum   </vt:lpstr>
      <vt:lpstr>Sportplatz Hartplatz Turnhallen   </vt:lpstr>
      <vt:lpstr>Neueste digitale Ausstattung in allen Räumen   </vt:lpstr>
      <vt:lpstr>   </vt:lpstr>
      <vt:lpstr>    Herzlichen Dank an Herrn Schäfer, Leiter Archiv Museum der Stadt Grafing, der uns Bilder zur Verfügung gestellt hat.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50 Jahre GHM </dc:title>
  <dc:creator>Hammer, Dagmar</dc:creator>
  <cp:lastModifiedBy>Böhm, Susanne</cp:lastModifiedBy>
  <cp:revision>8</cp:revision>
  <dcterms:created xsi:type="dcterms:W3CDTF">2022-03-03T13:43:06Z</dcterms:created>
  <dcterms:modified xsi:type="dcterms:W3CDTF">2022-04-07T08:43:39Z</dcterms:modified>
</cp:coreProperties>
</file>